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Lst>
  <p:sldSz cx="10692000" cy="7560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022 John.png"/>
          <p:cNvPicPr>
            <a:picLocks noChangeAspect="1"/>
          </p:cNvPicPr>
          <p:nvPr/>
        </p:nvPicPr>
        <p:blipFill>
          <a:blip r:embed="rId2"/>
          <a:stretch>
            <a:fillRect/>
          </a:stretch>
        </p:blipFill>
        <p:spPr>
          <a:xfrm>
            <a:off x="0" y="0"/>
            <a:ext cx="10692000" cy="7560000"/>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022 John text.png"/>
          <p:cNvPicPr>
            <a:picLocks noChangeAspect="1"/>
          </p:cNvPicPr>
          <p:nvPr/>
        </p:nvPicPr>
        <p:blipFill>
          <a:blip r:embed="rId2"/>
          <a:stretch>
            <a:fillRect/>
          </a:stretch>
        </p:blipFill>
        <p:spPr>
          <a:xfrm>
            <a:off x="0" y="0"/>
            <a:ext cx="10692000" cy="7560000"/>
          </a:xfrm>
          <a:prstGeom prst="rect">
            <a:avLst/>
          </a:prstGeom>
        </p:spPr>
      </p:pic>
      <p:sp>
        <p:nvSpPr>
          <p:cNvPr id="3" name="TextBox 2"/>
          <p:cNvSpPr txBox="1"/>
          <p:nvPr/>
        </p:nvSpPr>
        <p:spPr>
          <a:xfrm>
            <a:off x="914400" y="914400"/>
            <a:ext cx="7200000" cy="7200000"/>
          </a:xfrm>
          <a:prstGeom prst="rect">
            <a:avLst/>
          </a:prstGeom>
          <a:noFill/>
        </p:spPr>
        <p:txBody>
          <a:bodyPr wrap="square">
            <a:spAutoFit/>
          </a:bodyPr>
          <a:lstStyle/>
          <a:p/>
          <a:p>
            <a:pPr>
              <a:defRPr>
                <a:solidFill>
                  <a:srgbClr val="FFFFFF"/>
                </a:solidFill>
              </a:defRPr>
            </a:pPr>
            <a:br/>
            <a:r>
              <a:t>[38] And Peter said to them, “Repent and be baptized every one of you in the name of Jesus Christ for the forgiveness of your sins, and you will receive the gift of the Holy Spirit.”</a:t>
            </a:r>
            <a:br/>
          </a:p>
          <a:p>
            <a:pPr>
              <a:defRPr>
                <a:solidFill>
                  <a:srgbClr val="FFFFFF"/>
                </a:solidFill>
              </a:defRPr>
            </a:pPr>
            <a:br/>
            <a:r>
              <a:t>そこで、ペテロは彼らに言った。「それぞれ罪を赦していただくために、悔い改めて、イエス・キリストの名によってバプテスマを受けなさい。そうすれば、賜物として聖霊を受けます。」</a:t>
            </a:r>
            <a:br/>
          </a:p>
        </p:txBody>
      </p:sp>
      <p:sp>
        <p:nvSpPr>
          <p:cNvPr id="4" name="TextBox 3"/>
          <p:cNvSpPr txBox="1"/>
          <p:nvPr/>
        </p:nvSpPr>
        <p:spPr>
          <a:xfrm>
            <a:off x="914400" y="914400"/>
            <a:ext cx="914400" cy="914400"/>
          </a:xfrm>
          <a:prstGeom prst="rect">
            <a:avLst/>
          </a:prstGeom>
          <a:noFill/>
        </p:spPr>
        <p:txBody>
          <a:bodyPr wrap="none">
            <a:spAutoFit/>
          </a:bodyPr>
          <a:lstStyle/>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